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948E-5F4E-4C02-8056-0B92E1F4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1CE87B-3B11-4B6A-9BE5-7A781C5B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F56D-266A-4814-8916-B97F9AE05AD3}" type="datetimeFigureOut">
              <a:rPr lang="en-MY" smtClean="0"/>
              <a:t>5/3/2026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CA0D9-6111-45D5-9057-7FB8E852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40222-1179-4AF1-974E-ACD8E8E6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46DF-C6DD-4323-8713-0DD29C4F08B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3261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B4392-57C8-4326-B459-04D9E3B2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CF79B-B861-4957-A7C9-0185B8608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5E5D3-361B-4852-9801-F7B04E212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9F56D-266A-4814-8916-B97F9AE05AD3}" type="datetimeFigureOut">
              <a:rPr lang="en-MY" smtClean="0"/>
              <a:t>5/3/2026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44A6F-3375-4352-A18A-4CA4F49DE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CF53F-5416-40F0-B455-E6B129FE9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F46DF-C6DD-4323-8713-0DD29C4F08B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5171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61DAC8-85CF-4EB5-B92F-5D236A63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C7005-EF6B-4DAA-A065-01C84CDA8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7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5BD19F-42C7-4BFC-A733-099F3CE1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CD4EF-015F-480E-933A-A0181BAA0C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72C5E2-893B-4861-9B81-2EB2D661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1075F-5EF2-49C7-B08E-1DEC470390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1AAE31-D14C-4D16-B840-9209BA0A8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F9233C-10DE-41E7-B4E7-6AC3455E4F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1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3C0360-EDA7-4A9D-AF8E-A7F98AD1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3ADEB-743B-47C5-94A8-A7E83B8D18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2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86F1AE-F3B7-4E39-B2B4-D67E87E9E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E77F5-7BA6-4A74-9FD6-E75D13D353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5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8154F0-E19D-484F-B032-C78D0DCE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64C5F-C085-4722-B62F-FDD2FBDA8B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3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9A61FA-76A6-4517-80B3-F1D7A6E6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583B2-2F81-4F22-8A1A-24DEA6E74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B71E9-7672-44D4-AE7B-47BE5643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2A2B0-008D-49C1-A0C4-FAE0F0E5E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85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1E4707-C7DE-4066-A256-9E2B3D01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8A824-9EAC-47AF-A19D-278A13949C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48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263487-1FC6-43DC-84D8-68DACBAE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4BB0F-E6F9-44BF-9FE9-D53A80E316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66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83627B-2864-4129-BB02-75C9C2F5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64716-ACBF-4794-A60D-864458812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82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3180AB-FA21-46B7-9DAF-21793814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8BFBA-0215-42D5-83E4-B45873238D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8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F2FBCD-65B2-4DA0-AEE6-DDC1B569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D0A55-1662-4B29-AA28-A4C2EAAB6E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8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53398F-B198-4216-94B5-866DB6CD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1ECC7-D216-4CD0-AD82-C1201F7737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02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09D2D7-820B-4877-83BF-90A8BCDD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6BE52-F926-44A7-B688-20739553F1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3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2F798D-7871-4B14-90F1-68BFB5F6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F25EB-86AC-440C-B864-256E46949B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29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75EB18-3E15-4F6C-88FD-EDED1746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921BE-EA43-4D47-BA99-040C40381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14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38AE8-DAF4-416B-9FD6-2F338A2C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1CF80-F351-42CD-8FED-9B4743A1CF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265C97-DD04-4ADA-B634-3B579E96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52502-F4A4-49D7-84B4-DC8D15460B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56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5B722C-5472-426E-9E88-8BA4144E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A1746-9940-47B5-8261-6FC215A0AA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53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C9F074-AC39-4FBE-B29F-607089D8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61095-D189-4C75-85FE-15FD4157EC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5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0098EF-9DA2-4765-8572-7CB864B8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17069-11E0-4B57-9616-56F575DCFA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3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350D4C-9678-4BA9-BFBA-7142A0AC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67488-B1EE-43DC-B3EB-B29C60EA3E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01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A26D6D-C03B-401B-8F7C-DD51D943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FB1A5-FAF6-4065-95BA-4857188DB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19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7EBEA7-164D-46C6-963B-2D11BBC6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D6355-A908-4897-9441-C2C612CA70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91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110EF7-09B3-4E99-A140-2A7D2284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2A89C-DD9C-4DE6-BE7A-6779FA4F7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48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2810AC-C8F0-4B1A-AB90-F72BF56D8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E0110-F175-43C3-A7DF-FA1111516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63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67C437-8039-4A55-9F77-B639A460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9C48D-E0AF-4F85-9A09-9523531085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5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166F74-E330-4CF1-9563-06B7BF11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D8AD8-1792-4AE5-B675-1D84B7C9BC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604C7B-AF76-4156-9F52-3A462A9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77D09-F5EE-48D3-96DE-65F332B8D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08A06-D294-4D85-B247-807EF2E1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35451-9DB5-495E-8CDC-BB09EAC02E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79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CB24A1-718E-4274-B114-B53BE5BC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88A17-2B5A-4C8F-9B6E-BB61D1537D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40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FF38F9-243F-49ED-8D07-91BF1E76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D0B77-8CBE-45DE-8AE1-ABDF9377FA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8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C9EE7B-636A-4F11-A98E-2E691397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C5ACE-3F14-458F-80C4-AEC0CC8EF7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7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724A02-4CE6-401D-80F2-FFEB6F951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07601-0A8B-443B-8DF2-9EFE140B8D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9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5B7A2F-822A-4B17-9A5D-3A56D57E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579A5-7293-4EA3-81D6-8FF92F7C4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42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CCF91B-C213-42A1-B4E7-5511F50FF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C37C1-9F4E-4241-9040-2EB8134D4E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2AF2E0-FBA6-4AB0-9061-E98A0AAD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2EDCD-C3B4-4BCD-B9BD-44E027F59D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0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7E7B3-0B11-45FC-98EB-4B82387C8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662CF-D640-400A-9FCC-350C9AE4B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4895C8-B16D-4A6F-A092-D3D4713C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48110-A884-435E-9D3B-5FAD43B276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9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44A689-8EE3-4ECF-84FD-40DBE0BB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5F131-F6D9-40E3-8D85-B22411D4D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7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DABDF-BAD3-4E5A-8037-EB28316C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6F807-7293-496D-A038-E77842CA65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39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2026-03-05T09:21:15Z</dcterms:created>
  <dcterms:modified xsi:type="dcterms:W3CDTF">2026-03-05T09:21:15Z</dcterms:modified>
</cp:coreProperties>
</file>